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21" r:id="rId4"/>
  </p:sldMasterIdLst>
  <p:notesMasterIdLst>
    <p:notesMasterId r:id="rId19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13004800" cy="975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72" userDrawn="1">
          <p15:clr>
            <a:srgbClr val="A4A3A4"/>
          </p15:clr>
        </p15:guide>
        <p15:guide id="2" pos="40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Gill Sans Light"/>
          <a:ea typeface="Gill Sans Light"/>
          <a:cs typeface="Gill Sans Light"/>
        </a:font>
        <a:srgbClr val="535353"/>
      </a:tcTxStyle>
      <a:tcStyle>
        <a:tcBdr>
          <a:left>
            <a:ln w="12700" cap="flat">
              <a:solidFill>
                <a:srgbClr val="340053"/>
              </a:solidFill>
              <a:prstDash val="solid"/>
              <a:round/>
            </a:ln>
          </a:left>
          <a:right>
            <a:ln w="12700" cap="flat">
              <a:solidFill>
                <a:srgbClr val="340053"/>
              </a:solidFill>
              <a:prstDash val="solid"/>
              <a:round/>
            </a:ln>
          </a:right>
          <a:top>
            <a:ln w="12700" cap="flat">
              <a:solidFill>
                <a:srgbClr val="340053"/>
              </a:solidFill>
              <a:prstDash val="solid"/>
              <a:round/>
            </a:ln>
          </a:top>
          <a:bottom>
            <a:ln w="12700" cap="flat">
              <a:solidFill>
                <a:srgbClr val="340053"/>
              </a:solidFill>
              <a:prstDash val="solid"/>
              <a:round/>
            </a:ln>
          </a:bottom>
          <a:insideH>
            <a:ln w="12700" cap="flat">
              <a:solidFill>
                <a:srgbClr val="340053"/>
              </a:solidFill>
              <a:prstDash val="solid"/>
              <a:round/>
            </a:ln>
          </a:insideH>
          <a:insideV>
            <a:ln w="12700" cap="flat">
              <a:solidFill>
                <a:srgbClr val="340053"/>
              </a:solidFill>
              <a:prstDash val="solid"/>
              <a:round/>
            </a:ln>
          </a:insideV>
        </a:tcBdr>
        <a:fill>
          <a:solidFill>
            <a:srgbClr val="D5E2E4"/>
          </a:solidFill>
        </a:fill>
      </a:tcStyle>
    </a:wholeTbl>
    <a:band2H>
      <a:tcTxStyle/>
      <a:tcStyle>
        <a:tcBdr/>
        <a:fill>
          <a:solidFill>
            <a:srgbClr val="EBF1F2"/>
          </a:solidFill>
        </a:fill>
      </a:tcStyle>
    </a:band2H>
    <a:firstCol>
      <a:tcTxStyle b="on" i="off">
        <a:font>
          <a:latin typeface="Gill Sans"/>
          <a:ea typeface="Gill Sans"/>
          <a:cs typeface="Gill Sans"/>
        </a:font>
        <a:srgbClr val="340053"/>
      </a:tcTxStyle>
      <a:tcStyle>
        <a:tcBdr>
          <a:left>
            <a:ln w="12700" cap="flat">
              <a:solidFill>
                <a:srgbClr val="340053"/>
              </a:solidFill>
              <a:prstDash val="solid"/>
              <a:round/>
            </a:ln>
          </a:left>
          <a:right>
            <a:ln w="12700" cap="flat">
              <a:solidFill>
                <a:srgbClr val="340053"/>
              </a:solidFill>
              <a:prstDash val="solid"/>
              <a:round/>
            </a:ln>
          </a:right>
          <a:top>
            <a:ln w="12700" cap="flat">
              <a:solidFill>
                <a:srgbClr val="340053"/>
              </a:solidFill>
              <a:prstDash val="solid"/>
              <a:round/>
            </a:ln>
          </a:top>
          <a:bottom>
            <a:ln w="12700" cap="flat">
              <a:solidFill>
                <a:srgbClr val="340053"/>
              </a:solidFill>
              <a:prstDash val="solid"/>
              <a:round/>
            </a:ln>
          </a:bottom>
          <a:insideH>
            <a:ln w="12700" cap="flat">
              <a:solidFill>
                <a:srgbClr val="340053"/>
              </a:solidFill>
              <a:prstDash val="solid"/>
              <a:round/>
            </a:ln>
          </a:insideH>
          <a:insideV>
            <a:ln w="12700" cap="flat">
              <a:solidFill>
                <a:srgbClr val="340053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Gill Sans"/>
          <a:ea typeface="Gill Sans"/>
          <a:cs typeface="Gill Sans"/>
        </a:font>
        <a:srgbClr val="340053"/>
      </a:tcTxStyle>
      <a:tcStyle>
        <a:tcBdr>
          <a:left>
            <a:ln w="12700" cap="flat">
              <a:solidFill>
                <a:srgbClr val="340053"/>
              </a:solidFill>
              <a:prstDash val="solid"/>
              <a:round/>
            </a:ln>
          </a:left>
          <a:right>
            <a:ln w="12700" cap="flat">
              <a:solidFill>
                <a:srgbClr val="340053"/>
              </a:solidFill>
              <a:prstDash val="solid"/>
              <a:round/>
            </a:ln>
          </a:right>
          <a:top>
            <a:ln w="38100" cap="flat">
              <a:solidFill>
                <a:srgbClr val="340053"/>
              </a:solidFill>
              <a:prstDash val="solid"/>
              <a:round/>
            </a:ln>
          </a:top>
          <a:bottom>
            <a:ln w="12700" cap="flat">
              <a:solidFill>
                <a:srgbClr val="340053"/>
              </a:solidFill>
              <a:prstDash val="solid"/>
              <a:round/>
            </a:ln>
          </a:bottom>
          <a:insideH>
            <a:ln w="12700" cap="flat">
              <a:solidFill>
                <a:srgbClr val="340053"/>
              </a:solidFill>
              <a:prstDash val="solid"/>
              <a:round/>
            </a:ln>
          </a:insideH>
          <a:insideV>
            <a:ln w="12700" cap="flat">
              <a:solidFill>
                <a:srgbClr val="340053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Gill Sans"/>
          <a:ea typeface="Gill Sans"/>
          <a:cs typeface="Gill Sans"/>
        </a:font>
        <a:srgbClr val="340053"/>
      </a:tcTxStyle>
      <a:tcStyle>
        <a:tcBdr>
          <a:left>
            <a:ln w="12700" cap="flat">
              <a:solidFill>
                <a:srgbClr val="340053"/>
              </a:solidFill>
              <a:prstDash val="solid"/>
              <a:round/>
            </a:ln>
          </a:left>
          <a:right>
            <a:ln w="12700" cap="flat">
              <a:solidFill>
                <a:srgbClr val="340053"/>
              </a:solidFill>
              <a:prstDash val="solid"/>
              <a:round/>
            </a:ln>
          </a:right>
          <a:top>
            <a:ln w="12700" cap="flat">
              <a:solidFill>
                <a:srgbClr val="340053"/>
              </a:solidFill>
              <a:prstDash val="solid"/>
              <a:round/>
            </a:ln>
          </a:top>
          <a:bottom>
            <a:ln w="38100" cap="flat">
              <a:solidFill>
                <a:srgbClr val="340053"/>
              </a:solidFill>
              <a:prstDash val="solid"/>
              <a:round/>
            </a:ln>
          </a:bottom>
          <a:insideH>
            <a:ln w="12700" cap="flat">
              <a:solidFill>
                <a:srgbClr val="340053"/>
              </a:solidFill>
              <a:prstDash val="solid"/>
              <a:round/>
            </a:ln>
          </a:insideH>
          <a:insideV>
            <a:ln w="12700" cap="flat">
              <a:solidFill>
                <a:srgbClr val="340053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Gill Sans Light"/>
          <a:ea typeface="Gill Sans Light"/>
          <a:cs typeface="Gill Sans Light"/>
        </a:font>
        <a:srgbClr val="535353"/>
      </a:tcTxStyle>
      <a:tcStyle>
        <a:tcBdr>
          <a:left>
            <a:ln w="12700" cap="flat">
              <a:solidFill>
                <a:srgbClr val="340053"/>
              </a:solidFill>
              <a:prstDash val="solid"/>
              <a:round/>
            </a:ln>
          </a:left>
          <a:right>
            <a:ln w="12700" cap="flat">
              <a:solidFill>
                <a:srgbClr val="340053"/>
              </a:solidFill>
              <a:prstDash val="solid"/>
              <a:round/>
            </a:ln>
          </a:right>
          <a:top>
            <a:ln w="12700" cap="flat">
              <a:solidFill>
                <a:srgbClr val="340053"/>
              </a:solidFill>
              <a:prstDash val="solid"/>
              <a:round/>
            </a:ln>
          </a:top>
          <a:bottom>
            <a:ln w="12700" cap="flat">
              <a:solidFill>
                <a:srgbClr val="340053"/>
              </a:solidFill>
              <a:prstDash val="solid"/>
              <a:round/>
            </a:ln>
          </a:bottom>
          <a:insideH>
            <a:ln w="12700" cap="flat">
              <a:solidFill>
                <a:srgbClr val="340053"/>
              </a:solidFill>
              <a:prstDash val="solid"/>
              <a:round/>
            </a:ln>
          </a:insideH>
          <a:insideV>
            <a:ln w="12700" cap="flat">
              <a:solidFill>
                <a:srgbClr val="340053"/>
              </a:solidFill>
              <a:prstDash val="solid"/>
              <a:round/>
            </a:ln>
          </a:insideV>
        </a:tcBdr>
        <a:fill>
          <a:solidFill>
            <a:srgbClr val="F1DDCB"/>
          </a:solidFill>
        </a:fill>
      </a:tcStyle>
    </a:wholeTbl>
    <a:band2H>
      <a:tcTxStyle/>
      <a:tcStyle>
        <a:tcBdr/>
        <a:fill>
          <a:solidFill>
            <a:srgbClr val="F8EFE7"/>
          </a:solidFill>
        </a:fill>
      </a:tcStyle>
    </a:band2H>
    <a:firstCol>
      <a:tcTxStyle b="on" i="off">
        <a:font>
          <a:latin typeface="Gill Sans"/>
          <a:ea typeface="Gill Sans"/>
          <a:cs typeface="Gill Sans"/>
        </a:font>
        <a:srgbClr val="340053"/>
      </a:tcTxStyle>
      <a:tcStyle>
        <a:tcBdr>
          <a:left>
            <a:ln w="12700" cap="flat">
              <a:solidFill>
                <a:srgbClr val="340053"/>
              </a:solidFill>
              <a:prstDash val="solid"/>
              <a:round/>
            </a:ln>
          </a:left>
          <a:right>
            <a:ln w="12700" cap="flat">
              <a:solidFill>
                <a:srgbClr val="340053"/>
              </a:solidFill>
              <a:prstDash val="solid"/>
              <a:round/>
            </a:ln>
          </a:right>
          <a:top>
            <a:ln w="12700" cap="flat">
              <a:solidFill>
                <a:srgbClr val="340053"/>
              </a:solidFill>
              <a:prstDash val="solid"/>
              <a:round/>
            </a:ln>
          </a:top>
          <a:bottom>
            <a:ln w="12700" cap="flat">
              <a:solidFill>
                <a:srgbClr val="340053"/>
              </a:solidFill>
              <a:prstDash val="solid"/>
              <a:round/>
            </a:ln>
          </a:bottom>
          <a:insideH>
            <a:ln w="12700" cap="flat">
              <a:solidFill>
                <a:srgbClr val="340053"/>
              </a:solidFill>
              <a:prstDash val="solid"/>
              <a:round/>
            </a:ln>
          </a:insideH>
          <a:insideV>
            <a:ln w="12700" cap="flat">
              <a:solidFill>
                <a:srgbClr val="340053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Gill Sans"/>
          <a:ea typeface="Gill Sans"/>
          <a:cs typeface="Gill Sans"/>
        </a:font>
        <a:srgbClr val="340053"/>
      </a:tcTxStyle>
      <a:tcStyle>
        <a:tcBdr>
          <a:left>
            <a:ln w="12700" cap="flat">
              <a:solidFill>
                <a:srgbClr val="340053"/>
              </a:solidFill>
              <a:prstDash val="solid"/>
              <a:round/>
            </a:ln>
          </a:left>
          <a:right>
            <a:ln w="12700" cap="flat">
              <a:solidFill>
                <a:srgbClr val="340053"/>
              </a:solidFill>
              <a:prstDash val="solid"/>
              <a:round/>
            </a:ln>
          </a:right>
          <a:top>
            <a:ln w="38100" cap="flat">
              <a:solidFill>
                <a:srgbClr val="340053"/>
              </a:solidFill>
              <a:prstDash val="solid"/>
              <a:round/>
            </a:ln>
          </a:top>
          <a:bottom>
            <a:ln w="12700" cap="flat">
              <a:solidFill>
                <a:srgbClr val="340053"/>
              </a:solidFill>
              <a:prstDash val="solid"/>
              <a:round/>
            </a:ln>
          </a:bottom>
          <a:insideH>
            <a:ln w="12700" cap="flat">
              <a:solidFill>
                <a:srgbClr val="340053"/>
              </a:solidFill>
              <a:prstDash val="solid"/>
              <a:round/>
            </a:ln>
          </a:insideH>
          <a:insideV>
            <a:ln w="12700" cap="flat">
              <a:solidFill>
                <a:srgbClr val="340053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Gill Sans"/>
          <a:ea typeface="Gill Sans"/>
          <a:cs typeface="Gill Sans"/>
        </a:font>
        <a:srgbClr val="340053"/>
      </a:tcTxStyle>
      <a:tcStyle>
        <a:tcBdr>
          <a:left>
            <a:ln w="12700" cap="flat">
              <a:solidFill>
                <a:srgbClr val="340053"/>
              </a:solidFill>
              <a:prstDash val="solid"/>
              <a:round/>
            </a:ln>
          </a:left>
          <a:right>
            <a:ln w="12700" cap="flat">
              <a:solidFill>
                <a:srgbClr val="340053"/>
              </a:solidFill>
              <a:prstDash val="solid"/>
              <a:round/>
            </a:ln>
          </a:right>
          <a:top>
            <a:ln w="12700" cap="flat">
              <a:solidFill>
                <a:srgbClr val="340053"/>
              </a:solidFill>
              <a:prstDash val="solid"/>
              <a:round/>
            </a:ln>
          </a:top>
          <a:bottom>
            <a:ln w="38100" cap="flat">
              <a:solidFill>
                <a:srgbClr val="340053"/>
              </a:solidFill>
              <a:prstDash val="solid"/>
              <a:round/>
            </a:ln>
          </a:bottom>
          <a:insideH>
            <a:ln w="12700" cap="flat">
              <a:solidFill>
                <a:srgbClr val="340053"/>
              </a:solidFill>
              <a:prstDash val="solid"/>
              <a:round/>
            </a:ln>
          </a:insideH>
          <a:insideV>
            <a:ln w="12700" cap="flat">
              <a:solidFill>
                <a:srgbClr val="340053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ill Sans Light"/>
          <a:ea typeface="Gill Sans Light"/>
          <a:cs typeface="Gill Sans Light"/>
        </a:font>
        <a:srgbClr val="535353"/>
      </a:tcTxStyle>
      <a:tcStyle>
        <a:tcBdr>
          <a:left>
            <a:ln w="12700" cap="flat">
              <a:solidFill>
                <a:srgbClr val="340053"/>
              </a:solidFill>
              <a:prstDash val="solid"/>
              <a:round/>
            </a:ln>
          </a:left>
          <a:right>
            <a:ln w="12700" cap="flat">
              <a:solidFill>
                <a:srgbClr val="340053"/>
              </a:solidFill>
              <a:prstDash val="solid"/>
              <a:round/>
            </a:ln>
          </a:right>
          <a:top>
            <a:ln w="12700" cap="flat">
              <a:solidFill>
                <a:srgbClr val="340053"/>
              </a:solidFill>
              <a:prstDash val="solid"/>
              <a:round/>
            </a:ln>
          </a:top>
          <a:bottom>
            <a:ln w="12700" cap="flat">
              <a:solidFill>
                <a:srgbClr val="340053"/>
              </a:solidFill>
              <a:prstDash val="solid"/>
              <a:round/>
            </a:ln>
          </a:bottom>
          <a:insideH>
            <a:ln w="12700" cap="flat">
              <a:solidFill>
                <a:srgbClr val="340053"/>
              </a:solidFill>
              <a:prstDash val="solid"/>
              <a:round/>
            </a:ln>
          </a:insideH>
          <a:insideV>
            <a:ln w="12700" cap="flat">
              <a:solidFill>
                <a:srgbClr val="340053"/>
              </a:solidFill>
              <a:prstDash val="solid"/>
              <a:round/>
            </a:ln>
          </a:insideV>
        </a:tcBdr>
        <a:fill>
          <a:solidFill>
            <a:srgbClr val="D1D3D7"/>
          </a:solidFill>
        </a:fill>
      </a:tcStyle>
    </a:wholeTbl>
    <a:band2H>
      <a:tcTxStyle/>
      <a:tcStyle>
        <a:tcBdr/>
        <a:fill>
          <a:solidFill>
            <a:srgbClr val="E9EAEC"/>
          </a:solidFill>
        </a:fill>
      </a:tcStyle>
    </a:band2H>
    <a:firstCol>
      <a:tcTxStyle b="on" i="off">
        <a:font>
          <a:latin typeface="Gill Sans"/>
          <a:ea typeface="Gill Sans"/>
          <a:cs typeface="Gill Sans"/>
        </a:font>
        <a:srgbClr val="340053"/>
      </a:tcTxStyle>
      <a:tcStyle>
        <a:tcBdr>
          <a:left>
            <a:ln w="12700" cap="flat">
              <a:solidFill>
                <a:srgbClr val="340053"/>
              </a:solidFill>
              <a:prstDash val="solid"/>
              <a:round/>
            </a:ln>
          </a:left>
          <a:right>
            <a:ln w="12700" cap="flat">
              <a:solidFill>
                <a:srgbClr val="340053"/>
              </a:solidFill>
              <a:prstDash val="solid"/>
              <a:round/>
            </a:ln>
          </a:right>
          <a:top>
            <a:ln w="12700" cap="flat">
              <a:solidFill>
                <a:srgbClr val="340053"/>
              </a:solidFill>
              <a:prstDash val="solid"/>
              <a:round/>
            </a:ln>
          </a:top>
          <a:bottom>
            <a:ln w="12700" cap="flat">
              <a:solidFill>
                <a:srgbClr val="340053"/>
              </a:solidFill>
              <a:prstDash val="solid"/>
              <a:round/>
            </a:ln>
          </a:bottom>
          <a:insideH>
            <a:ln w="12700" cap="flat">
              <a:solidFill>
                <a:srgbClr val="340053"/>
              </a:solidFill>
              <a:prstDash val="solid"/>
              <a:round/>
            </a:ln>
          </a:insideH>
          <a:insideV>
            <a:ln w="12700" cap="flat">
              <a:solidFill>
                <a:srgbClr val="340053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Gill Sans"/>
          <a:ea typeface="Gill Sans"/>
          <a:cs typeface="Gill Sans"/>
        </a:font>
        <a:srgbClr val="340053"/>
      </a:tcTxStyle>
      <a:tcStyle>
        <a:tcBdr>
          <a:left>
            <a:ln w="12700" cap="flat">
              <a:solidFill>
                <a:srgbClr val="340053"/>
              </a:solidFill>
              <a:prstDash val="solid"/>
              <a:round/>
            </a:ln>
          </a:left>
          <a:right>
            <a:ln w="12700" cap="flat">
              <a:solidFill>
                <a:srgbClr val="340053"/>
              </a:solidFill>
              <a:prstDash val="solid"/>
              <a:round/>
            </a:ln>
          </a:right>
          <a:top>
            <a:ln w="38100" cap="flat">
              <a:solidFill>
                <a:srgbClr val="340053"/>
              </a:solidFill>
              <a:prstDash val="solid"/>
              <a:round/>
            </a:ln>
          </a:top>
          <a:bottom>
            <a:ln w="12700" cap="flat">
              <a:solidFill>
                <a:srgbClr val="340053"/>
              </a:solidFill>
              <a:prstDash val="solid"/>
              <a:round/>
            </a:ln>
          </a:bottom>
          <a:insideH>
            <a:ln w="12700" cap="flat">
              <a:solidFill>
                <a:srgbClr val="340053"/>
              </a:solidFill>
              <a:prstDash val="solid"/>
              <a:round/>
            </a:ln>
          </a:insideH>
          <a:insideV>
            <a:ln w="12700" cap="flat">
              <a:solidFill>
                <a:srgbClr val="340053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Gill Sans"/>
          <a:ea typeface="Gill Sans"/>
          <a:cs typeface="Gill Sans"/>
        </a:font>
        <a:srgbClr val="340053"/>
      </a:tcTxStyle>
      <a:tcStyle>
        <a:tcBdr>
          <a:left>
            <a:ln w="12700" cap="flat">
              <a:solidFill>
                <a:srgbClr val="340053"/>
              </a:solidFill>
              <a:prstDash val="solid"/>
              <a:round/>
            </a:ln>
          </a:left>
          <a:right>
            <a:ln w="12700" cap="flat">
              <a:solidFill>
                <a:srgbClr val="340053"/>
              </a:solidFill>
              <a:prstDash val="solid"/>
              <a:round/>
            </a:ln>
          </a:right>
          <a:top>
            <a:ln w="12700" cap="flat">
              <a:solidFill>
                <a:srgbClr val="340053"/>
              </a:solidFill>
              <a:prstDash val="solid"/>
              <a:round/>
            </a:ln>
          </a:top>
          <a:bottom>
            <a:ln w="38100" cap="flat">
              <a:solidFill>
                <a:srgbClr val="340053"/>
              </a:solidFill>
              <a:prstDash val="solid"/>
              <a:round/>
            </a:ln>
          </a:bottom>
          <a:insideH>
            <a:ln w="12700" cap="flat">
              <a:solidFill>
                <a:srgbClr val="340053"/>
              </a:solidFill>
              <a:prstDash val="solid"/>
              <a:round/>
            </a:ln>
          </a:insideH>
          <a:insideV>
            <a:ln w="12700" cap="flat">
              <a:solidFill>
                <a:srgbClr val="340053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ill Sans Light"/>
          <a:ea typeface="Gill Sans Light"/>
          <a:cs typeface="Gill Sans Light"/>
        </a:font>
        <a:srgbClr val="53535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wholeTbl>
    <a:band2H>
      <a:tcTxStyle/>
      <a:tcStyle>
        <a:tcBdr/>
        <a:fill>
          <a:solidFill>
            <a:srgbClr val="340053"/>
          </a:solidFill>
        </a:fill>
      </a:tcStyle>
    </a:band2H>
    <a:firstCol>
      <a:tcTxStyle b="on" i="off">
        <a:font>
          <a:latin typeface="Gill Sans"/>
          <a:ea typeface="Gill Sans"/>
          <a:cs typeface="Gill Sans"/>
        </a:font>
        <a:srgbClr val="34005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Gill Sans"/>
          <a:ea typeface="Gill Sans"/>
          <a:cs typeface="Gill Sans"/>
        </a:font>
        <a:srgbClr val="53535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535353"/>
              </a:solidFill>
              <a:prstDash val="solid"/>
              <a:round/>
            </a:ln>
          </a:top>
          <a:bottom>
            <a:ln w="25400" cap="flat">
              <a:solidFill>
                <a:srgbClr val="535353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40053"/>
          </a:solidFill>
        </a:fill>
      </a:tcStyle>
    </a:lastRow>
    <a:firstRow>
      <a:tcTxStyle b="on" i="off">
        <a:font>
          <a:latin typeface="Gill Sans"/>
          <a:ea typeface="Gill Sans"/>
          <a:cs typeface="Gill Sans"/>
        </a:font>
        <a:srgbClr val="34005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35353"/>
              </a:solidFill>
              <a:prstDash val="solid"/>
              <a:round/>
            </a:ln>
          </a:top>
          <a:bottom>
            <a:ln w="25400" cap="flat">
              <a:solidFill>
                <a:srgbClr val="535353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ill Sans Light"/>
          <a:ea typeface="Gill Sans Light"/>
          <a:cs typeface="Gill Sans Light"/>
        </a:font>
        <a:srgbClr val="535353"/>
      </a:tcTxStyle>
      <a:tcStyle>
        <a:tcBdr>
          <a:left>
            <a:ln w="12700" cap="flat">
              <a:solidFill>
                <a:srgbClr val="340053"/>
              </a:solidFill>
              <a:prstDash val="solid"/>
              <a:round/>
            </a:ln>
          </a:left>
          <a:right>
            <a:ln w="12700" cap="flat">
              <a:solidFill>
                <a:srgbClr val="340053"/>
              </a:solidFill>
              <a:prstDash val="solid"/>
              <a:round/>
            </a:ln>
          </a:right>
          <a:top>
            <a:ln w="12700" cap="flat">
              <a:solidFill>
                <a:srgbClr val="340053"/>
              </a:solidFill>
              <a:prstDash val="solid"/>
              <a:round/>
            </a:ln>
          </a:top>
          <a:bottom>
            <a:ln w="12700" cap="flat">
              <a:solidFill>
                <a:srgbClr val="340053"/>
              </a:solidFill>
              <a:prstDash val="solid"/>
              <a:round/>
            </a:ln>
          </a:bottom>
          <a:insideH>
            <a:ln w="12700" cap="flat">
              <a:solidFill>
                <a:srgbClr val="340053"/>
              </a:solidFill>
              <a:prstDash val="solid"/>
              <a:round/>
            </a:ln>
          </a:insideH>
          <a:insideV>
            <a:ln w="12700" cap="flat">
              <a:solidFill>
                <a:srgbClr val="340053"/>
              </a:solidFill>
              <a:prstDash val="solid"/>
              <a:round/>
            </a:ln>
          </a:insideV>
        </a:tcBdr>
        <a:fill>
          <a:solidFill>
            <a:srgbClr val="CFCFCF"/>
          </a:solidFill>
        </a:fill>
      </a:tcStyle>
    </a:wholeTbl>
    <a:band2H>
      <a:tcTxStyle/>
      <a:tcStyle>
        <a:tcBdr/>
        <a:fill>
          <a:solidFill>
            <a:srgbClr val="E9E9E9"/>
          </a:solidFill>
        </a:fill>
      </a:tcStyle>
    </a:band2H>
    <a:firstCol>
      <a:tcTxStyle b="on" i="off">
        <a:font>
          <a:latin typeface="Gill Sans"/>
          <a:ea typeface="Gill Sans"/>
          <a:cs typeface="Gill Sans"/>
        </a:font>
        <a:srgbClr val="340053"/>
      </a:tcTxStyle>
      <a:tcStyle>
        <a:tcBdr>
          <a:left>
            <a:ln w="12700" cap="flat">
              <a:solidFill>
                <a:srgbClr val="340053"/>
              </a:solidFill>
              <a:prstDash val="solid"/>
              <a:round/>
            </a:ln>
          </a:left>
          <a:right>
            <a:ln w="12700" cap="flat">
              <a:solidFill>
                <a:srgbClr val="340053"/>
              </a:solidFill>
              <a:prstDash val="solid"/>
              <a:round/>
            </a:ln>
          </a:right>
          <a:top>
            <a:ln w="12700" cap="flat">
              <a:solidFill>
                <a:srgbClr val="340053"/>
              </a:solidFill>
              <a:prstDash val="solid"/>
              <a:round/>
            </a:ln>
          </a:top>
          <a:bottom>
            <a:ln w="12700" cap="flat">
              <a:solidFill>
                <a:srgbClr val="340053"/>
              </a:solidFill>
              <a:prstDash val="solid"/>
              <a:round/>
            </a:ln>
          </a:bottom>
          <a:insideH>
            <a:ln w="12700" cap="flat">
              <a:solidFill>
                <a:srgbClr val="340053"/>
              </a:solidFill>
              <a:prstDash val="solid"/>
              <a:round/>
            </a:ln>
          </a:insideH>
          <a:insideV>
            <a:ln w="12700" cap="flat">
              <a:solidFill>
                <a:srgbClr val="340053"/>
              </a:solidFill>
              <a:prstDash val="solid"/>
              <a:round/>
            </a:ln>
          </a:insideV>
        </a:tcBdr>
        <a:fill>
          <a:solidFill>
            <a:srgbClr val="535353"/>
          </a:solidFill>
        </a:fill>
      </a:tcStyle>
    </a:firstCol>
    <a:lastRow>
      <a:tcTxStyle b="on" i="off">
        <a:font>
          <a:latin typeface="Gill Sans"/>
          <a:ea typeface="Gill Sans"/>
          <a:cs typeface="Gill Sans"/>
        </a:font>
        <a:srgbClr val="340053"/>
      </a:tcTxStyle>
      <a:tcStyle>
        <a:tcBdr>
          <a:left>
            <a:ln w="12700" cap="flat">
              <a:solidFill>
                <a:srgbClr val="340053"/>
              </a:solidFill>
              <a:prstDash val="solid"/>
              <a:round/>
            </a:ln>
          </a:left>
          <a:right>
            <a:ln w="12700" cap="flat">
              <a:solidFill>
                <a:srgbClr val="340053"/>
              </a:solidFill>
              <a:prstDash val="solid"/>
              <a:round/>
            </a:ln>
          </a:right>
          <a:top>
            <a:ln w="38100" cap="flat">
              <a:solidFill>
                <a:srgbClr val="340053"/>
              </a:solidFill>
              <a:prstDash val="solid"/>
              <a:round/>
            </a:ln>
          </a:top>
          <a:bottom>
            <a:ln w="12700" cap="flat">
              <a:solidFill>
                <a:srgbClr val="340053"/>
              </a:solidFill>
              <a:prstDash val="solid"/>
              <a:round/>
            </a:ln>
          </a:bottom>
          <a:insideH>
            <a:ln w="12700" cap="flat">
              <a:solidFill>
                <a:srgbClr val="340053"/>
              </a:solidFill>
              <a:prstDash val="solid"/>
              <a:round/>
            </a:ln>
          </a:insideH>
          <a:insideV>
            <a:ln w="12700" cap="flat">
              <a:solidFill>
                <a:srgbClr val="340053"/>
              </a:solidFill>
              <a:prstDash val="solid"/>
              <a:round/>
            </a:ln>
          </a:insideV>
        </a:tcBdr>
        <a:fill>
          <a:solidFill>
            <a:srgbClr val="535353"/>
          </a:solidFill>
        </a:fill>
      </a:tcStyle>
    </a:lastRow>
    <a:firstRow>
      <a:tcTxStyle b="on" i="off">
        <a:font>
          <a:latin typeface="Gill Sans"/>
          <a:ea typeface="Gill Sans"/>
          <a:cs typeface="Gill Sans"/>
        </a:font>
        <a:srgbClr val="340053"/>
      </a:tcTxStyle>
      <a:tcStyle>
        <a:tcBdr>
          <a:left>
            <a:ln w="12700" cap="flat">
              <a:solidFill>
                <a:srgbClr val="340053"/>
              </a:solidFill>
              <a:prstDash val="solid"/>
              <a:round/>
            </a:ln>
          </a:left>
          <a:right>
            <a:ln w="12700" cap="flat">
              <a:solidFill>
                <a:srgbClr val="340053"/>
              </a:solidFill>
              <a:prstDash val="solid"/>
              <a:round/>
            </a:ln>
          </a:right>
          <a:top>
            <a:ln w="12700" cap="flat">
              <a:solidFill>
                <a:srgbClr val="340053"/>
              </a:solidFill>
              <a:prstDash val="solid"/>
              <a:round/>
            </a:ln>
          </a:top>
          <a:bottom>
            <a:ln w="38100" cap="flat">
              <a:solidFill>
                <a:srgbClr val="340053"/>
              </a:solidFill>
              <a:prstDash val="solid"/>
              <a:round/>
            </a:ln>
          </a:bottom>
          <a:insideH>
            <a:ln w="12700" cap="flat">
              <a:solidFill>
                <a:srgbClr val="340053"/>
              </a:solidFill>
              <a:prstDash val="solid"/>
              <a:round/>
            </a:ln>
          </a:insideH>
          <a:insideV>
            <a:ln w="12700" cap="flat">
              <a:solidFill>
                <a:srgbClr val="340053"/>
              </a:solidFill>
              <a:prstDash val="solid"/>
              <a:round/>
            </a:ln>
          </a:insideV>
        </a:tcBdr>
        <a:fill>
          <a:solidFill>
            <a:srgbClr val="535353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ill Sans Light"/>
          <a:ea typeface="Gill Sans Light"/>
          <a:cs typeface="Gill Sans Light"/>
        </a:font>
        <a:srgbClr val="535353"/>
      </a:tcTxStyle>
      <a:tcStyle>
        <a:tcBdr>
          <a:left>
            <a:ln w="12700" cap="flat">
              <a:solidFill>
                <a:srgbClr val="535353"/>
              </a:solidFill>
              <a:prstDash val="solid"/>
              <a:round/>
            </a:ln>
          </a:left>
          <a:right>
            <a:ln w="12700" cap="flat">
              <a:solidFill>
                <a:srgbClr val="535353"/>
              </a:solidFill>
              <a:prstDash val="solid"/>
              <a:round/>
            </a:ln>
          </a:right>
          <a:top>
            <a:ln w="12700" cap="flat">
              <a:solidFill>
                <a:srgbClr val="535353"/>
              </a:solidFill>
              <a:prstDash val="solid"/>
              <a:round/>
            </a:ln>
          </a:top>
          <a:bottom>
            <a:ln w="12700" cap="flat">
              <a:solidFill>
                <a:srgbClr val="535353"/>
              </a:solidFill>
              <a:prstDash val="solid"/>
              <a:round/>
            </a:ln>
          </a:bottom>
          <a:insideH>
            <a:ln w="12700" cap="flat">
              <a:solidFill>
                <a:srgbClr val="535353"/>
              </a:solidFill>
              <a:prstDash val="solid"/>
              <a:round/>
            </a:ln>
          </a:insideH>
          <a:insideV>
            <a:ln w="12700" cap="flat">
              <a:solidFill>
                <a:srgbClr val="535353"/>
              </a:solidFill>
              <a:prstDash val="solid"/>
              <a:round/>
            </a:ln>
          </a:insideV>
        </a:tcBdr>
        <a:fill>
          <a:solidFill>
            <a:srgbClr val="535353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Gill Sans"/>
          <a:ea typeface="Gill Sans"/>
          <a:cs typeface="Gill Sans"/>
        </a:font>
        <a:srgbClr val="535353"/>
      </a:tcTxStyle>
      <a:tcStyle>
        <a:tcBdr>
          <a:left>
            <a:ln w="12700" cap="flat">
              <a:solidFill>
                <a:srgbClr val="535353"/>
              </a:solidFill>
              <a:prstDash val="solid"/>
              <a:round/>
            </a:ln>
          </a:left>
          <a:right>
            <a:ln w="12700" cap="flat">
              <a:solidFill>
                <a:srgbClr val="535353"/>
              </a:solidFill>
              <a:prstDash val="solid"/>
              <a:round/>
            </a:ln>
          </a:right>
          <a:top>
            <a:ln w="12700" cap="flat">
              <a:solidFill>
                <a:srgbClr val="535353"/>
              </a:solidFill>
              <a:prstDash val="solid"/>
              <a:round/>
            </a:ln>
          </a:top>
          <a:bottom>
            <a:ln w="12700" cap="flat">
              <a:solidFill>
                <a:srgbClr val="535353"/>
              </a:solidFill>
              <a:prstDash val="solid"/>
              <a:round/>
            </a:ln>
          </a:bottom>
          <a:insideH>
            <a:ln w="12700" cap="flat">
              <a:solidFill>
                <a:srgbClr val="535353"/>
              </a:solidFill>
              <a:prstDash val="solid"/>
              <a:round/>
            </a:ln>
          </a:insideH>
          <a:insideV>
            <a:ln w="12700" cap="flat">
              <a:solidFill>
                <a:srgbClr val="535353"/>
              </a:solidFill>
              <a:prstDash val="solid"/>
              <a:round/>
            </a:ln>
          </a:insideV>
        </a:tcBdr>
        <a:fill>
          <a:solidFill>
            <a:srgbClr val="535353">
              <a:alpha val="20000"/>
            </a:srgbClr>
          </a:solidFill>
        </a:fill>
      </a:tcStyle>
    </a:firstCol>
    <a:lastRow>
      <a:tcTxStyle b="on" i="off">
        <a:font>
          <a:latin typeface="Gill Sans"/>
          <a:ea typeface="Gill Sans"/>
          <a:cs typeface="Gill Sans"/>
        </a:font>
        <a:srgbClr val="535353"/>
      </a:tcTxStyle>
      <a:tcStyle>
        <a:tcBdr>
          <a:left>
            <a:ln w="12700" cap="flat">
              <a:solidFill>
                <a:srgbClr val="535353"/>
              </a:solidFill>
              <a:prstDash val="solid"/>
              <a:round/>
            </a:ln>
          </a:left>
          <a:right>
            <a:ln w="12700" cap="flat">
              <a:solidFill>
                <a:srgbClr val="535353"/>
              </a:solidFill>
              <a:prstDash val="solid"/>
              <a:round/>
            </a:ln>
          </a:right>
          <a:top>
            <a:ln w="50800" cap="flat">
              <a:solidFill>
                <a:srgbClr val="535353"/>
              </a:solidFill>
              <a:prstDash val="solid"/>
              <a:round/>
            </a:ln>
          </a:top>
          <a:bottom>
            <a:ln w="12700" cap="flat">
              <a:solidFill>
                <a:srgbClr val="535353"/>
              </a:solidFill>
              <a:prstDash val="solid"/>
              <a:round/>
            </a:ln>
          </a:bottom>
          <a:insideH>
            <a:ln w="12700" cap="flat">
              <a:solidFill>
                <a:srgbClr val="535353"/>
              </a:solidFill>
              <a:prstDash val="solid"/>
              <a:round/>
            </a:ln>
          </a:insideH>
          <a:insideV>
            <a:ln w="12700" cap="flat">
              <a:solidFill>
                <a:srgbClr val="535353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Gill Sans"/>
          <a:ea typeface="Gill Sans"/>
          <a:cs typeface="Gill Sans"/>
        </a:font>
        <a:srgbClr val="535353"/>
      </a:tcTxStyle>
      <a:tcStyle>
        <a:tcBdr>
          <a:left>
            <a:ln w="12700" cap="flat">
              <a:solidFill>
                <a:srgbClr val="535353"/>
              </a:solidFill>
              <a:prstDash val="solid"/>
              <a:round/>
            </a:ln>
          </a:left>
          <a:right>
            <a:ln w="12700" cap="flat">
              <a:solidFill>
                <a:srgbClr val="535353"/>
              </a:solidFill>
              <a:prstDash val="solid"/>
              <a:round/>
            </a:ln>
          </a:right>
          <a:top>
            <a:ln w="12700" cap="flat">
              <a:solidFill>
                <a:srgbClr val="535353"/>
              </a:solidFill>
              <a:prstDash val="solid"/>
              <a:round/>
            </a:ln>
          </a:top>
          <a:bottom>
            <a:ln w="25400" cap="flat">
              <a:solidFill>
                <a:srgbClr val="535353"/>
              </a:solidFill>
              <a:prstDash val="solid"/>
              <a:round/>
            </a:ln>
          </a:bottom>
          <a:insideH>
            <a:ln w="12700" cap="flat">
              <a:solidFill>
                <a:srgbClr val="535353"/>
              </a:solidFill>
              <a:prstDash val="solid"/>
              <a:round/>
            </a:ln>
          </a:insideH>
          <a:insideV>
            <a:ln w="12700" cap="flat">
              <a:solidFill>
                <a:srgbClr val="535353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1" d="100"/>
          <a:sy n="61" d="100"/>
        </p:scale>
        <p:origin x="1512" y="78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62548" y="3576322"/>
            <a:ext cx="9387308" cy="3218177"/>
          </a:xfrm>
        </p:spPr>
        <p:txBody>
          <a:bodyPr anchor="b">
            <a:normAutofit/>
          </a:bodyPr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62548" y="6794497"/>
            <a:ext cx="9387308" cy="1601825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45111" y="6145648"/>
            <a:ext cx="1984673" cy="1111866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2075" y="6442015"/>
            <a:ext cx="831969" cy="519289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151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546" y="866986"/>
            <a:ext cx="9375268" cy="4433124"/>
          </a:xfrm>
        </p:spPr>
        <p:txBody>
          <a:bodyPr anchor="ctr">
            <a:normAutofit/>
          </a:bodyPr>
          <a:lstStyle>
            <a:lvl1pPr algn="l">
              <a:defRPr sz="6827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546" y="6192421"/>
            <a:ext cx="9375268" cy="2212784"/>
          </a:xfrm>
        </p:spPr>
        <p:txBody>
          <a:bodyPr anchor="ctr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83" y="4503506"/>
            <a:ext cx="1931884" cy="72249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7080" y="4613889"/>
            <a:ext cx="831969" cy="519289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638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1998" y="866987"/>
            <a:ext cx="8689190" cy="4118187"/>
          </a:xfrm>
        </p:spPr>
        <p:txBody>
          <a:bodyPr anchor="ctr">
            <a:normAutofit/>
          </a:bodyPr>
          <a:lstStyle>
            <a:lvl1pPr algn="l">
              <a:defRPr sz="6827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436049" y="4985173"/>
            <a:ext cx="8041085" cy="541867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227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FontTx/>
              <a:buNone/>
              <a:defRPr/>
            </a:lvl2pPr>
            <a:lvl3pPr marL="1300460" indent="0">
              <a:buFontTx/>
              <a:buNone/>
              <a:defRPr/>
            </a:lvl3pPr>
            <a:lvl4pPr marL="1950690" indent="0">
              <a:buFontTx/>
              <a:buNone/>
              <a:defRPr/>
            </a:lvl4pPr>
            <a:lvl5pPr marL="2600919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546" y="6192421"/>
            <a:ext cx="9375268" cy="2212784"/>
          </a:xfrm>
        </p:spPr>
        <p:txBody>
          <a:bodyPr anchor="ctr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83" y="4503506"/>
            <a:ext cx="1931884" cy="72249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7080" y="4613889"/>
            <a:ext cx="831969" cy="519289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571828" y="921607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618892" y="4131991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90415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546" y="3467949"/>
            <a:ext cx="9375268" cy="3875335"/>
          </a:xfrm>
        </p:spPr>
        <p:txBody>
          <a:bodyPr anchor="b">
            <a:normAutofit/>
          </a:bodyPr>
          <a:lstStyle>
            <a:lvl1pPr algn="l">
              <a:defRPr sz="6827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546" y="7369386"/>
            <a:ext cx="9375268" cy="1037685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83" y="6984050"/>
            <a:ext cx="1931884" cy="72249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7080" y="7087059"/>
            <a:ext cx="831969" cy="519289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4847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111998" y="866987"/>
            <a:ext cx="8689190" cy="4118187"/>
          </a:xfrm>
        </p:spPr>
        <p:txBody>
          <a:bodyPr anchor="ctr">
            <a:normAutofit/>
          </a:bodyPr>
          <a:lstStyle>
            <a:lvl1pPr algn="l">
              <a:defRPr sz="6827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762546" y="6177280"/>
            <a:ext cx="9512238" cy="1192107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413">
                <a:solidFill>
                  <a:schemeClr val="accent1"/>
                </a:solidFill>
              </a:defRPr>
            </a:lvl1pPr>
            <a:lvl2pPr marL="650230" indent="0">
              <a:buFontTx/>
              <a:buNone/>
              <a:defRPr/>
            </a:lvl2pPr>
            <a:lvl3pPr marL="1300460" indent="0">
              <a:buFontTx/>
              <a:buNone/>
              <a:defRPr/>
            </a:lvl3pPr>
            <a:lvl4pPr marL="1950690" indent="0">
              <a:buFontTx/>
              <a:buNone/>
              <a:defRPr/>
            </a:lvl4pPr>
            <a:lvl5pPr marL="2600919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546" y="7369386"/>
            <a:ext cx="9512238" cy="1037685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83" y="6984050"/>
            <a:ext cx="1931884" cy="72249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7080" y="7087059"/>
            <a:ext cx="831969" cy="519289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571828" y="921607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618892" y="4131991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23924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547" y="892312"/>
            <a:ext cx="9375266" cy="4096028"/>
          </a:xfrm>
        </p:spPr>
        <p:txBody>
          <a:bodyPr anchor="ctr">
            <a:normAutofit/>
          </a:bodyPr>
          <a:lstStyle>
            <a:lvl1pPr algn="l">
              <a:defRPr sz="6827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762546" y="6177280"/>
            <a:ext cx="9375268" cy="1192107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413">
                <a:solidFill>
                  <a:schemeClr val="accent1"/>
                </a:solidFill>
              </a:defRPr>
            </a:lvl1pPr>
            <a:lvl2pPr marL="650230" indent="0">
              <a:buFontTx/>
              <a:buNone/>
              <a:defRPr/>
            </a:lvl2pPr>
            <a:lvl3pPr marL="1300460" indent="0">
              <a:buFontTx/>
              <a:buNone/>
              <a:defRPr/>
            </a:lvl3pPr>
            <a:lvl4pPr marL="1950690" indent="0">
              <a:buFontTx/>
              <a:buNone/>
              <a:defRPr/>
            </a:lvl4pPr>
            <a:lvl5pPr marL="2600919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546" y="7369386"/>
            <a:ext cx="9375268" cy="1037685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83" y="6984050"/>
            <a:ext cx="1931884" cy="72249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7080" y="7087059"/>
            <a:ext cx="831969" cy="519289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561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83" y="1011477"/>
            <a:ext cx="1931884" cy="72249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0807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82805" y="892311"/>
            <a:ext cx="2355388" cy="7514762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62547" y="892311"/>
            <a:ext cx="6707695" cy="751476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83" y="1011477"/>
            <a:ext cx="1931884" cy="72249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8328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355600" y="3251200"/>
            <a:ext cx="12293600" cy="32385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6728354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5262142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idx="13"/>
          </p:nvPr>
        </p:nvSpPr>
        <p:spPr>
          <a:xfrm>
            <a:off x="5493158" y="2743200"/>
            <a:ext cx="7889607" cy="701298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355600" y="2730500"/>
            <a:ext cx="5892800" cy="6299200"/>
          </a:xfrm>
          <a:prstGeom prst="rect">
            <a:avLst/>
          </a:prstGeom>
        </p:spPr>
        <p:txBody>
          <a:bodyPr/>
          <a:lstStyle>
            <a:lvl1pPr marL="431800" indent="-431800">
              <a:lnSpc>
                <a:spcPct val="100000"/>
              </a:lnSpc>
              <a:spcBef>
                <a:spcPts val="3800"/>
              </a:spcBef>
              <a:defRPr sz="3800"/>
            </a:lvl1pPr>
            <a:lvl2pPr marL="863600" indent="-431800">
              <a:lnSpc>
                <a:spcPct val="100000"/>
              </a:lnSpc>
              <a:spcBef>
                <a:spcPts val="3800"/>
              </a:spcBef>
              <a:defRPr sz="3800"/>
            </a:lvl2pPr>
            <a:lvl3pPr marL="1295400" indent="-431800">
              <a:lnSpc>
                <a:spcPct val="100000"/>
              </a:lnSpc>
              <a:spcBef>
                <a:spcPts val="3800"/>
              </a:spcBef>
              <a:defRPr sz="3800"/>
            </a:lvl3pPr>
            <a:lvl4pPr marL="1727200" indent="-431800">
              <a:lnSpc>
                <a:spcPct val="100000"/>
              </a:lnSpc>
              <a:spcBef>
                <a:spcPts val="3800"/>
              </a:spcBef>
              <a:defRPr sz="3800"/>
            </a:lvl4pPr>
            <a:lvl5pPr marL="2159000" indent="-431800">
              <a:lnSpc>
                <a:spcPct val="100000"/>
              </a:lnSpc>
              <a:spcBef>
                <a:spcPts val="3800"/>
              </a:spcBef>
              <a:defRPr sz="3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9097110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6509" y="887623"/>
            <a:ext cx="9371305" cy="182171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2546" y="3034453"/>
            <a:ext cx="9375268" cy="537261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83" y="1011477"/>
            <a:ext cx="1931884" cy="72249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262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546" y="2950488"/>
            <a:ext cx="9375268" cy="2088960"/>
          </a:xfrm>
        </p:spPr>
        <p:txBody>
          <a:bodyPr anchor="b"/>
          <a:lstStyle>
            <a:lvl1pPr algn="l">
              <a:defRPr sz="5689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546" y="5093547"/>
            <a:ext cx="9375268" cy="1223680"/>
          </a:xfrm>
        </p:spPr>
        <p:txBody>
          <a:bodyPr anchor="t"/>
          <a:lstStyle>
            <a:lvl1pPr marL="0" indent="0" algn="l">
              <a:buNone/>
              <a:defRPr sz="2844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83" y="4503506"/>
            <a:ext cx="1931884" cy="72249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7080" y="4613889"/>
            <a:ext cx="831969" cy="519289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858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62548" y="3038871"/>
            <a:ext cx="4547600" cy="535807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90837" y="3038871"/>
            <a:ext cx="4546977" cy="535807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83" y="1011477"/>
            <a:ext cx="1931884" cy="72249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7080" y="1120403"/>
            <a:ext cx="831969" cy="519289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44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21834" y="3166757"/>
            <a:ext cx="4088314" cy="819573"/>
          </a:xfrm>
        </p:spPr>
        <p:txBody>
          <a:bodyPr anchor="b">
            <a:noAutofit/>
          </a:bodyPr>
          <a:lstStyle>
            <a:lvl1pPr marL="0" indent="0">
              <a:buNone/>
              <a:defRPr sz="3413" b="0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62546" y="3986330"/>
            <a:ext cx="4547601" cy="44170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044309" y="3162166"/>
            <a:ext cx="4086384" cy="819573"/>
          </a:xfrm>
        </p:spPr>
        <p:txBody>
          <a:bodyPr anchor="b">
            <a:noAutofit/>
          </a:bodyPr>
          <a:lstStyle>
            <a:lvl1pPr marL="0" indent="0">
              <a:buNone/>
              <a:defRPr sz="3413" b="0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85728" y="3981739"/>
            <a:ext cx="4544967" cy="44170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83" y="1011477"/>
            <a:ext cx="1931884" cy="72249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7080" y="1120403"/>
            <a:ext cx="831969" cy="519289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77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6506" y="887623"/>
            <a:ext cx="9371307" cy="182171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83" y="1011477"/>
            <a:ext cx="1931884" cy="72249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766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83" y="1011477"/>
            <a:ext cx="1931884" cy="72249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31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546" y="634436"/>
            <a:ext cx="3739853" cy="1388533"/>
          </a:xfrm>
        </p:spPr>
        <p:txBody>
          <a:bodyPr anchor="b"/>
          <a:lstStyle>
            <a:lvl1pPr algn="l">
              <a:defRPr sz="2844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46302" y="634438"/>
            <a:ext cx="5391511" cy="7701281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546" y="2273583"/>
            <a:ext cx="3739853" cy="6062131"/>
          </a:xfrm>
        </p:spPr>
        <p:txBody>
          <a:bodyPr/>
          <a:lstStyle>
            <a:lvl1pPr marL="0" indent="0">
              <a:buNone/>
              <a:defRPr sz="1991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83" y="1011477"/>
            <a:ext cx="1931884" cy="72249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401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2546" y="6827520"/>
            <a:ext cx="9375268" cy="806027"/>
          </a:xfrm>
        </p:spPr>
        <p:txBody>
          <a:bodyPr anchor="b">
            <a:normAutofit/>
          </a:bodyPr>
          <a:lstStyle>
            <a:lvl1pPr algn="l">
              <a:defRPr sz="3413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62546" y="903061"/>
            <a:ext cx="9375268" cy="5482624"/>
          </a:xfrm>
        </p:spPr>
        <p:txBody>
          <a:bodyPr anchor="t">
            <a:normAutofit/>
          </a:bodyPr>
          <a:lstStyle>
            <a:lvl1pPr marL="0" indent="0" algn="ctr">
              <a:buNone/>
              <a:defRPr sz="2276"/>
            </a:lvl1pPr>
            <a:lvl2pPr marL="650230" indent="0">
              <a:buNone/>
              <a:defRPr sz="2276"/>
            </a:lvl2pPr>
            <a:lvl3pPr marL="1300460" indent="0">
              <a:buNone/>
              <a:defRPr sz="2276"/>
            </a:lvl3pPr>
            <a:lvl4pPr marL="1950690" indent="0">
              <a:buNone/>
              <a:defRPr sz="2276"/>
            </a:lvl4pPr>
            <a:lvl5pPr marL="2600919" indent="0">
              <a:buNone/>
              <a:defRPr sz="2276"/>
            </a:lvl5pPr>
            <a:lvl6pPr marL="3251149" indent="0">
              <a:buNone/>
              <a:defRPr sz="2276"/>
            </a:lvl6pPr>
            <a:lvl7pPr marL="3901379" indent="0">
              <a:buNone/>
              <a:defRPr sz="2276"/>
            </a:lvl7pPr>
            <a:lvl8pPr marL="4551609" indent="0">
              <a:buNone/>
              <a:defRPr sz="2276"/>
            </a:lvl8pPr>
            <a:lvl9pPr marL="5201839" indent="0">
              <a:buNone/>
              <a:defRPr sz="2276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546" y="7633547"/>
            <a:ext cx="9375268" cy="702168"/>
          </a:xfrm>
        </p:spPr>
        <p:txBody>
          <a:bodyPr>
            <a:normAutofit/>
          </a:bodyPr>
          <a:lstStyle>
            <a:lvl1pPr marL="0" indent="0">
              <a:buNone/>
              <a:defRPr sz="1707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83" y="6984050"/>
            <a:ext cx="1931884" cy="722496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27080" y="7087059"/>
            <a:ext cx="831969" cy="519289"/>
          </a:xfrm>
        </p:spPr>
        <p:txBody>
          <a:bodyPr/>
          <a:lstStyle/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489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325120"/>
            <a:ext cx="2817707" cy="9441604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9043" y="1065"/>
            <a:ext cx="2776565" cy="9745783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260096" cy="97536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6506" y="887623"/>
            <a:ext cx="9371307" cy="18217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546" y="3034453"/>
            <a:ext cx="9375268" cy="5527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54080" y="8725461"/>
            <a:ext cx="1089963" cy="5264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2546" y="8726485"/>
            <a:ext cx="8130116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27080" y="1120403"/>
            <a:ext cx="831969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44">
                <a:solidFill>
                  <a:srgbClr val="FEFFFF"/>
                </a:solidFill>
              </a:defRPr>
            </a:lvl1pPr>
          </a:lstStyle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717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  <p:sldLayoutId id="2147483734" r:id="rId13"/>
    <p:sldLayoutId id="2147483735" r:id="rId14"/>
    <p:sldLayoutId id="2147483736" r:id="rId15"/>
    <p:sldLayoutId id="2147483737" r:id="rId16"/>
    <p:sldLayoutId id="2147483738" r:id="rId17"/>
    <p:sldLayoutId id="2147483739" r:id="rId18"/>
    <p:sldLayoutId id="2147483740" r:id="rId19"/>
  </p:sldLayoutIdLst>
  <p:txStyles>
    <p:titleStyle>
      <a:lvl1pPr algn="l" defTabSz="650230" rtl="0" eaLnBrk="1" latinLnBrk="0" hangingPunct="1">
        <a:spcBef>
          <a:spcPct val="0"/>
        </a:spcBef>
        <a:buNone/>
        <a:defRPr sz="512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87672" indent="-487672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Font typeface="Wingdings 3" charset="2"/>
        <a:buChar char=""/>
        <a:defRPr sz="25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056623" indent="-406394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Font typeface="Wingdings 3" charset="2"/>
        <a:buChar char=""/>
        <a:defRPr sz="227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625575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Font typeface="Wingdings 3" charset="2"/>
        <a:buChar char=""/>
        <a:defRPr sz="199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227580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Font typeface="Wingdings 3" charset="2"/>
        <a:buChar char="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92603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Font typeface="Wingdings 3" charset="2"/>
        <a:buChar char="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357626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Font typeface="Wingdings 3" charset="2"/>
        <a:buChar char="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422649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Font typeface="Wingdings 3" charset="2"/>
        <a:buChar char="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487672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Font typeface="Wingdings 3" charset="2"/>
        <a:buChar char="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552695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Font typeface="Wingdings 3" charset="2"/>
        <a:buChar char="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Effects of Social Media on Teen Depression and Suicide"/>
          <p:cNvSpPr txBox="1">
            <a:spLocks noGrp="1"/>
          </p:cNvSpPr>
          <p:nvPr>
            <p:ph type="ctrTitle"/>
          </p:nvPr>
        </p:nvSpPr>
        <p:spPr>
          <a:xfrm>
            <a:off x="355600" y="3810000"/>
            <a:ext cx="12293600" cy="3238500"/>
          </a:xfrm>
          <a:prstGeom prst="rect">
            <a:avLst/>
          </a:prstGeom>
        </p:spPr>
        <p:txBody>
          <a:bodyPr/>
          <a:lstStyle>
            <a:lvl1pPr defTabSz="457200">
              <a:defRPr sz="5900" b="1" cap="none">
                <a:solidFill>
                  <a:srgbClr val="000000"/>
                </a:solidFill>
                <a:latin typeface="Cochin"/>
                <a:ea typeface="Cochin"/>
                <a:cs typeface="Cochin"/>
                <a:sym typeface="Cochin"/>
              </a:defRPr>
            </a:lvl1pPr>
          </a:lstStyle>
          <a:p>
            <a:r>
              <a:t>Effects of Social Media on Teen Depression and Suicide</a:t>
            </a:r>
          </a:p>
        </p:txBody>
      </p:sp>
      <p:sp>
        <p:nvSpPr>
          <p:cNvPr id="120" name="Garron Griffitts, LCSW"/>
          <p:cNvSpPr txBox="1">
            <a:spLocks noGrp="1"/>
          </p:cNvSpPr>
          <p:nvPr>
            <p:ph type="subTitle" idx="1"/>
          </p:nvPr>
        </p:nvSpPr>
        <p:spPr>
          <a:xfrm>
            <a:off x="355600" y="7543800"/>
            <a:ext cx="12293600" cy="12954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             </a:t>
            </a:r>
            <a:r>
              <a:rPr dirty="0" smtClean="0"/>
              <a:t>Garron </a:t>
            </a:r>
            <a:r>
              <a:rPr dirty="0"/>
              <a:t>Griffitts, LCSW</a:t>
            </a:r>
          </a:p>
        </p:txBody>
      </p:sp>
      <p:pic>
        <p:nvPicPr>
          <p:cNvPr id="121" name="Helping Others round The Top.png" descr="Helping Others round The Top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48570" y="299533"/>
            <a:ext cx="6107661" cy="510331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Line"/>
          <p:cNvSpPr/>
          <p:nvPr/>
        </p:nvSpPr>
        <p:spPr>
          <a:xfrm>
            <a:off x="1326213" y="4876800"/>
            <a:ext cx="10639774" cy="0"/>
          </a:xfrm>
          <a:prstGeom prst="line">
            <a:avLst/>
          </a:prstGeom>
          <a:ln w="25400">
            <a:solidFill>
              <a:srgbClr val="5A5F5E"/>
            </a:solidFill>
            <a:miter lim="400000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46" name="Line"/>
          <p:cNvSpPr/>
          <p:nvPr/>
        </p:nvSpPr>
        <p:spPr>
          <a:xfrm flipV="1">
            <a:off x="4181923" y="4241799"/>
            <a:ext cx="2" cy="1270001"/>
          </a:xfrm>
          <a:prstGeom prst="line">
            <a:avLst/>
          </a:prstGeom>
          <a:ln w="25400">
            <a:solidFill>
              <a:srgbClr val="5A5F5E"/>
            </a:solidFill>
            <a:miter lim="400000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47" name="Line"/>
          <p:cNvSpPr/>
          <p:nvPr/>
        </p:nvSpPr>
        <p:spPr>
          <a:xfrm flipV="1">
            <a:off x="9036663" y="4241799"/>
            <a:ext cx="2" cy="1270001"/>
          </a:xfrm>
          <a:prstGeom prst="line">
            <a:avLst/>
          </a:prstGeom>
          <a:ln w="25400">
            <a:solidFill>
              <a:srgbClr val="5A5F5E"/>
            </a:solidFill>
            <a:miter lim="400000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48" name="Junior High"/>
          <p:cNvSpPr txBox="1"/>
          <p:nvPr/>
        </p:nvSpPr>
        <p:spPr>
          <a:xfrm>
            <a:off x="1668410" y="3941619"/>
            <a:ext cx="2104728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Junior High</a:t>
            </a:r>
          </a:p>
        </p:txBody>
      </p:sp>
      <p:sp>
        <p:nvSpPr>
          <p:cNvPr id="149" name="Freshman/Sophomore"/>
          <p:cNvSpPr txBox="1"/>
          <p:nvPr/>
        </p:nvSpPr>
        <p:spPr>
          <a:xfrm>
            <a:off x="4590708" y="3941619"/>
            <a:ext cx="4110783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Freshman/Sophomore</a:t>
            </a:r>
          </a:p>
        </p:txBody>
      </p:sp>
      <p:sp>
        <p:nvSpPr>
          <p:cNvPr id="150" name="Junior/Senior"/>
          <p:cNvSpPr txBox="1"/>
          <p:nvPr/>
        </p:nvSpPr>
        <p:spPr>
          <a:xfrm>
            <a:off x="9371834" y="3941619"/>
            <a:ext cx="2415705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Junior/Senior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rotective Factor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Protective Factors</a:t>
            </a:r>
          </a:p>
        </p:txBody>
      </p:sp>
      <p:sp>
        <p:nvSpPr>
          <p:cNvPr id="153" name="Positive physical development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t>Positive physical development</a:t>
            </a:r>
          </a:p>
          <a:p>
            <a:r>
              <a:t>Academic achievement</a:t>
            </a:r>
          </a:p>
          <a:p>
            <a:r>
              <a:t>High self-esteem</a:t>
            </a:r>
          </a:p>
          <a:p>
            <a:r>
              <a:t>Emotional self-regulation</a:t>
            </a:r>
          </a:p>
          <a:p>
            <a:r>
              <a:t>Good coping skills and problem solving skills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rotective Factor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Protective Factors</a:t>
            </a:r>
          </a:p>
        </p:txBody>
      </p:sp>
      <p:sp>
        <p:nvSpPr>
          <p:cNvPr id="156" name="Engagement and connections in two or more of the following contexts: school, peers, athletics, employment, religion, cultur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494665" indent="-494665" defTabSz="554990">
              <a:spcBef>
                <a:spcPts val="4300"/>
              </a:spcBef>
              <a:defRPr sz="4300"/>
            </a:pPr>
            <a:r>
              <a:t>Engagement and connections in two or more of the following contexts: school, peers, athletics, employment, religion, culture</a:t>
            </a:r>
          </a:p>
          <a:p>
            <a:pPr marL="494665" indent="-494665" defTabSz="554990">
              <a:spcBef>
                <a:spcPts val="4300"/>
              </a:spcBef>
              <a:defRPr sz="4300"/>
            </a:pPr>
            <a:r>
              <a:t>Structure, limits, rules, monitoring</a:t>
            </a:r>
          </a:p>
          <a:p>
            <a:pPr marL="494665" indent="-494665" defTabSz="554990">
              <a:spcBef>
                <a:spcPts val="4300"/>
              </a:spcBef>
              <a:defRPr sz="4300"/>
            </a:pPr>
            <a:r>
              <a:t>Supportive relationships with family members </a:t>
            </a:r>
          </a:p>
          <a:p>
            <a:pPr marL="494665" indent="-494665" defTabSz="554990">
              <a:spcBef>
                <a:spcPts val="4300"/>
              </a:spcBef>
              <a:defRPr sz="4300"/>
            </a:pPr>
            <a:r>
              <a:t>Clear expectations for behavior and values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What can be done?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What can be done? </a:t>
            </a:r>
          </a:p>
        </p:txBody>
      </p:sp>
      <p:sp>
        <p:nvSpPr>
          <p:cNvPr id="159" name="Balanc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458215" indent="-458215" defTabSz="514094">
              <a:spcBef>
                <a:spcPts val="4000"/>
              </a:spcBef>
              <a:defRPr sz="4000"/>
            </a:pPr>
            <a:r>
              <a:t>Balance</a:t>
            </a:r>
          </a:p>
          <a:p>
            <a:pPr marL="458215" indent="-458215" defTabSz="514094">
              <a:spcBef>
                <a:spcPts val="4000"/>
              </a:spcBef>
              <a:defRPr sz="4000"/>
            </a:pPr>
            <a:r>
              <a:t>Turn of notifications</a:t>
            </a:r>
          </a:p>
          <a:p>
            <a:pPr marL="458215" indent="-458215" defTabSz="514094">
              <a:spcBef>
                <a:spcPts val="4000"/>
              </a:spcBef>
              <a:defRPr sz="4000"/>
            </a:pPr>
            <a:r>
              <a:t>Teach mindful use of social media</a:t>
            </a:r>
          </a:p>
          <a:p>
            <a:pPr marL="458215" indent="-458215" defTabSz="514094">
              <a:spcBef>
                <a:spcPts val="4000"/>
              </a:spcBef>
              <a:defRPr sz="4000"/>
            </a:pPr>
            <a:r>
              <a:t>Model balance</a:t>
            </a:r>
          </a:p>
          <a:p>
            <a:pPr marL="458215" indent="-458215" defTabSz="514094">
              <a:spcBef>
                <a:spcPts val="4000"/>
              </a:spcBef>
              <a:defRPr sz="4000"/>
            </a:pPr>
            <a:r>
              <a:t>Phone free time before sleep. Put the phone away one hour before going to bed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What can be done?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What can be done? </a:t>
            </a:r>
          </a:p>
        </p:txBody>
      </p:sp>
      <p:sp>
        <p:nvSpPr>
          <p:cNvPr id="162" name="Limit the amount of leisure time spent in front of a screen to two hours a day (not including time to do homework)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447801" indent="-447801" defTabSz="502412">
              <a:spcBef>
                <a:spcPts val="3900"/>
              </a:spcBef>
              <a:defRPr sz="3900"/>
            </a:pPr>
            <a:r>
              <a:t>Limit the amount of leisure time spent in front of a screen to two hours a day (not including time to do homework)</a:t>
            </a:r>
          </a:p>
          <a:p>
            <a:pPr marL="447801" indent="-447801" defTabSz="502412">
              <a:spcBef>
                <a:spcPts val="3900"/>
              </a:spcBef>
              <a:defRPr sz="3900"/>
            </a:pPr>
            <a:r>
              <a:t>Prohibit cell phones at dinner. It’s a way to enforce good quality time together (this is assuming that you have dinner together)</a:t>
            </a:r>
          </a:p>
          <a:p>
            <a:pPr marL="447801" indent="-447801" defTabSz="502412">
              <a:spcBef>
                <a:spcPts val="3900"/>
              </a:spcBef>
              <a:defRPr sz="3900"/>
            </a:pPr>
            <a:r>
              <a:t>Track their screen time </a:t>
            </a:r>
          </a:p>
          <a:p>
            <a:pPr marL="447801" indent="-447801" defTabSz="502412">
              <a:spcBef>
                <a:spcPts val="3900"/>
              </a:spcBef>
              <a:defRPr sz="3900"/>
            </a:pPr>
            <a:r>
              <a:t>Make time for face-to-face interaction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tat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t>Stats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2010-20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2010-2015</a:t>
            </a:r>
          </a:p>
        </p:txBody>
      </p:sp>
      <p:sp>
        <p:nvSpPr>
          <p:cNvPr id="126" name="33% increase in depression…"/>
          <p:cNvSpPr txBox="1">
            <a:spLocks noGrp="1"/>
          </p:cNvSpPr>
          <p:nvPr>
            <p:ph type="body" idx="1"/>
          </p:nvPr>
        </p:nvSpPr>
        <p:spPr>
          <a:xfrm>
            <a:off x="355600" y="2343599"/>
            <a:ext cx="12293600" cy="629920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791462" lvl="1" indent="-395731" defTabSz="443991">
              <a:spcBef>
                <a:spcPts val="3400"/>
              </a:spcBef>
              <a:defRPr sz="3400"/>
            </a:pPr>
            <a:r>
              <a:t>33% increase in depression</a:t>
            </a:r>
          </a:p>
          <a:p>
            <a:pPr marL="791462" lvl="1" indent="-395731" defTabSz="443991">
              <a:spcBef>
                <a:spcPts val="3400"/>
              </a:spcBef>
              <a:defRPr sz="3400"/>
            </a:pPr>
            <a:r>
              <a:t>65% increase in girls suicides</a:t>
            </a:r>
          </a:p>
          <a:p>
            <a:pPr marL="791462" lvl="1" indent="-395731" defTabSz="443991">
              <a:spcBef>
                <a:spcPts val="3400"/>
              </a:spcBef>
              <a:defRPr sz="3400"/>
            </a:pPr>
            <a:r>
              <a:t>2007 smart phones introduced</a:t>
            </a:r>
          </a:p>
          <a:p>
            <a:pPr marL="791462" lvl="1" indent="-395731" defTabSz="443991">
              <a:spcBef>
                <a:spcPts val="3400"/>
              </a:spcBef>
              <a:defRPr sz="3400"/>
            </a:pPr>
            <a:r>
              <a:t>2015: 92% of teens and young adults had one</a:t>
            </a:r>
          </a:p>
          <a:p>
            <a:pPr marL="791462" lvl="1" indent="-395731" defTabSz="443991">
              <a:spcBef>
                <a:spcPts val="3400"/>
              </a:spcBef>
              <a:defRPr sz="3400"/>
            </a:pPr>
            <a:r>
              <a:t>2009 50% H.S. Seniors visited SM site daily</a:t>
            </a:r>
          </a:p>
          <a:p>
            <a:pPr marL="791462" lvl="1" indent="-395731" defTabSz="443991">
              <a:spcBef>
                <a:spcPts val="3400"/>
              </a:spcBef>
              <a:defRPr sz="3400"/>
            </a:pPr>
            <a:r>
              <a:t>Today: 85%</a:t>
            </a:r>
          </a:p>
          <a:p>
            <a:pPr marL="0" indent="0" algn="r" defTabSz="347472">
              <a:lnSpc>
                <a:spcPct val="100000"/>
              </a:lnSpc>
              <a:spcBef>
                <a:spcPts val="0"/>
              </a:spcBef>
              <a:buSzTx/>
              <a:buNone/>
              <a:defRPr sz="2300">
                <a:solidFill>
                  <a:srgbClr val="090E3C"/>
                </a:solidFill>
                <a:latin typeface="+mn-lt"/>
                <a:ea typeface="+mn-ea"/>
                <a:cs typeface="+mn-cs"/>
                <a:sym typeface="Helvetica"/>
              </a:defRPr>
            </a:pPr>
            <a:r>
              <a:t>San Diego State University psychologist Jean Twenge.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orrelational…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t>Correlational </a:t>
            </a:r>
          </a:p>
          <a:p>
            <a:r>
              <a:t>not </a:t>
            </a:r>
          </a:p>
          <a:p>
            <a:r>
              <a:t>causal !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Other Factor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Other Factors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My Findings"/>
          <p:cNvSpPr txBox="1">
            <a:spLocks noGrp="1"/>
          </p:cNvSpPr>
          <p:nvPr>
            <p:ph type="title"/>
          </p:nvPr>
        </p:nvSpPr>
        <p:spPr>
          <a:xfrm>
            <a:off x="355600" y="254000"/>
            <a:ext cx="12293600" cy="1468082"/>
          </a:xfrm>
          <a:prstGeom prst="rect">
            <a:avLst/>
          </a:prstGeom>
        </p:spPr>
        <p:txBody>
          <a:bodyPr/>
          <a:lstStyle/>
          <a:p>
            <a:r>
              <a:t>My Findings</a:t>
            </a:r>
          </a:p>
        </p:txBody>
      </p:sp>
      <p:sp>
        <p:nvSpPr>
          <p:cNvPr id="133" name="School: Grades and what to be and do…"/>
          <p:cNvSpPr txBox="1">
            <a:spLocks noGrp="1"/>
          </p:cNvSpPr>
          <p:nvPr>
            <p:ph type="body" idx="1"/>
          </p:nvPr>
        </p:nvSpPr>
        <p:spPr>
          <a:xfrm>
            <a:off x="355600" y="1866997"/>
            <a:ext cx="12293600" cy="71627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06145" indent="-406145" defTabSz="455674">
              <a:spcBef>
                <a:spcPts val="3500"/>
              </a:spcBef>
              <a:defRPr sz="3500"/>
            </a:pPr>
            <a:r>
              <a:t>School: Grades and what to be and do</a:t>
            </a:r>
          </a:p>
          <a:p>
            <a:pPr marL="406145" indent="-406145" defTabSz="455674">
              <a:spcBef>
                <a:spcPts val="3500"/>
              </a:spcBef>
              <a:defRPr sz="3500"/>
            </a:pPr>
            <a:r>
              <a:t>Social: Fitting in, Relationships, Social media</a:t>
            </a:r>
          </a:p>
          <a:p>
            <a:pPr marL="406145" indent="-406145" defTabSz="455674">
              <a:spcBef>
                <a:spcPts val="3500"/>
              </a:spcBef>
              <a:defRPr sz="3500"/>
            </a:pPr>
            <a:r>
              <a:t>Family</a:t>
            </a:r>
          </a:p>
          <a:p>
            <a:pPr marL="406145" indent="-406145" defTabSz="455674">
              <a:spcBef>
                <a:spcPts val="3500"/>
              </a:spcBef>
              <a:defRPr sz="3500"/>
            </a:pPr>
            <a:r>
              <a:t>Culture</a:t>
            </a:r>
          </a:p>
          <a:p>
            <a:pPr marL="406145" indent="-406145" defTabSz="455674">
              <a:spcBef>
                <a:spcPts val="3500"/>
              </a:spcBef>
              <a:defRPr sz="3500"/>
            </a:pPr>
            <a:r>
              <a:t>Religion</a:t>
            </a:r>
          </a:p>
          <a:p>
            <a:pPr marL="406145" indent="-406145" defTabSz="455674">
              <a:spcBef>
                <a:spcPts val="3500"/>
              </a:spcBef>
              <a:defRPr sz="3500"/>
            </a:pPr>
            <a:r>
              <a:t>Trauma</a:t>
            </a:r>
          </a:p>
          <a:p>
            <a:pPr marL="406145" indent="-406145" defTabSz="455674">
              <a:spcBef>
                <a:spcPts val="3500"/>
              </a:spcBef>
              <a:defRPr sz="3500"/>
            </a:pPr>
            <a:r>
              <a:t>Sexuality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isk factor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Risk factors</a:t>
            </a:r>
          </a:p>
        </p:txBody>
      </p:sp>
      <p:sp>
        <p:nvSpPr>
          <p:cNvPr id="136" name="Femal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numCol="3" spcCol="307340">
            <a:normAutofit fontScale="85000" lnSpcReduction="10000"/>
          </a:bodyPr>
          <a:lstStyle/>
          <a:p>
            <a:pPr marL="421766" indent="-421766" defTabSz="473201">
              <a:spcBef>
                <a:spcPts val="3700"/>
              </a:spcBef>
              <a:defRPr sz="3700"/>
            </a:pPr>
            <a:r>
              <a:rPr dirty="0"/>
              <a:t>Female</a:t>
            </a:r>
          </a:p>
          <a:p>
            <a:pPr marL="421766" indent="-421766" defTabSz="473201">
              <a:spcBef>
                <a:spcPts val="3700"/>
              </a:spcBef>
              <a:defRPr sz="3700"/>
            </a:pPr>
            <a:r>
              <a:rPr dirty="0"/>
              <a:t>Low self-esteem</a:t>
            </a:r>
          </a:p>
          <a:p>
            <a:pPr marL="421766" indent="-421766" defTabSz="473201">
              <a:spcBef>
                <a:spcPts val="3700"/>
              </a:spcBef>
              <a:defRPr sz="3700"/>
            </a:pPr>
            <a:r>
              <a:rPr dirty="0"/>
              <a:t>Anxiety</a:t>
            </a:r>
          </a:p>
          <a:p>
            <a:pPr marL="421766" indent="-421766" defTabSz="473201">
              <a:spcBef>
                <a:spcPts val="3700"/>
              </a:spcBef>
              <a:defRPr sz="3700"/>
            </a:pPr>
            <a:r>
              <a:rPr dirty="0"/>
              <a:t>Poor social skills</a:t>
            </a:r>
          </a:p>
          <a:p>
            <a:pPr marL="421766" indent="-421766" defTabSz="473201">
              <a:spcBef>
                <a:spcPts val="3700"/>
              </a:spcBef>
              <a:defRPr sz="3700"/>
            </a:pPr>
            <a:r>
              <a:rPr dirty="0"/>
              <a:t>Need for approval</a:t>
            </a:r>
          </a:p>
          <a:p>
            <a:pPr marL="421766" indent="-421766" defTabSz="473201">
              <a:spcBef>
                <a:spcPts val="3700"/>
              </a:spcBef>
              <a:defRPr sz="3700"/>
            </a:pPr>
            <a:r>
              <a:rPr dirty="0" smtClean="0"/>
              <a:t>P</a:t>
            </a:r>
            <a:r>
              <a:rPr lang="en-US" dirty="0" smtClean="0"/>
              <a:t>a</a:t>
            </a:r>
            <a:r>
              <a:rPr dirty="0" smtClean="0"/>
              <a:t>rental </a:t>
            </a:r>
            <a:r>
              <a:rPr dirty="0"/>
              <a:t>Depression</a:t>
            </a:r>
          </a:p>
          <a:p>
            <a:pPr marL="421766" indent="-421766" defTabSz="473201">
              <a:spcBef>
                <a:spcPts val="3700"/>
              </a:spcBef>
              <a:defRPr sz="3700"/>
            </a:pPr>
            <a:r>
              <a:rPr dirty="0"/>
              <a:t>Parent-child conflict</a:t>
            </a:r>
          </a:p>
          <a:p>
            <a:pPr marL="421766" indent="-421766" defTabSz="473201">
              <a:spcBef>
                <a:spcPts val="3700"/>
              </a:spcBef>
              <a:defRPr sz="3700"/>
            </a:pPr>
            <a:r>
              <a:rPr dirty="0"/>
              <a:t>Single parent family (for girls only)</a:t>
            </a:r>
          </a:p>
          <a:p>
            <a:pPr marL="421766" indent="-421766" defTabSz="473201">
              <a:spcBef>
                <a:spcPts val="3700"/>
              </a:spcBef>
              <a:defRPr sz="3700"/>
            </a:pPr>
            <a:r>
              <a:rPr dirty="0"/>
              <a:t>Abuse</a:t>
            </a:r>
          </a:p>
          <a:p>
            <a:pPr marL="421766" indent="-421766" defTabSz="473201">
              <a:spcBef>
                <a:spcPts val="3700"/>
              </a:spcBef>
              <a:defRPr sz="3700"/>
            </a:pPr>
            <a:r>
              <a:rPr dirty="0"/>
              <a:t>Divorce</a:t>
            </a:r>
          </a:p>
          <a:p>
            <a:pPr marL="421766" indent="-421766" defTabSz="473201">
              <a:spcBef>
                <a:spcPts val="3700"/>
              </a:spcBef>
              <a:defRPr sz="3700"/>
            </a:pPr>
            <a:r>
              <a:rPr dirty="0"/>
              <a:t>Peer rejection</a:t>
            </a:r>
          </a:p>
          <a:p>
            <a:pPr marL="421766" indent="-421766" defTabSz="473201">
              <a:spcBef>
                <a:spcPts val="3700"/>
              </a:spcBef>
              <a:defRPr sz="3700"/>
            </a:pPr>
            <a:r>
              <a:rPr dirty="0"/>
              <a:t>Poor academics</a:t>
            </a:r>
          </a:p>
          <a:p>
            <a:pPr marL="421766" indent="-421766" defTabSz="473201">
              <a:spcBef>
                <a:spcPts val="3700"/>
              </a:spcBef>
              <a:defRPr sz="3700"/>
            </a:pPr>
            <a:r>
              <a:rPr dirty="0"/>
              <a:t>Poverty</a:t>
            </a:r>
          </a:p>
          <a:p>
            <a:pPr marL="421766" indent="-421766" defTabSz="473201">
              <a:spcBef>
                <a:spcPts val="3700"/>
              </a:spcBef>
              <a:defRPr sz="3700"/>
            </a:pPr>
            <a:r>
              <a:rPr dirty="0"/>
              <a:t>School Stress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Why?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Why?</a:t>
            </a:r>
          </a:p>
        </p:txBody>
      </p:sp>
      <p:sp>
        <p:nvSpPr>
          <p:cNvPr id="139" name="Less emotionally satisfying and less connection: Not the same as face to face interaction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380111" indent="-380111" defTabSz="426466">
              <a:spcBef>
                <a:spcPts val="3300"/>
              </a:spcBef>
              <a:defRPr sz="3300"/>
            </a:pPr>
            <a:r>
              <a:t>Less emotionally satisfying and less connection: Not the same as face to face interaction</a:t>
            </a:r>
          </a:p>
          <a:p>
            <a:pPr marL="380111" indent="-380111" defTabSz="426466">
              <a:spcBef>
                <a:spcPts val="3300"/>
              </a:spcBef>
              <a:defRPr sz="3300"/>
            </a:pPr>
            <a:r>
              <a:t>Comparing</a:t>
            </a:r>
          </a:p>
          <a:p>
            <a:pPr marL="380111" indent="-380111" defTabSz="426466">
              <a:spcBef>
                <a:spcPts val="3300"/>
              </a:spcBef>
              <a:defRPr sz="3300"/>
            </a:pPr>
            <a:r>
              <a:t>Less active</a:t>
            </a:r>
          </a:p>
          <a:p>
            <a:pPr marL="380111" indent="-380111" defTabSz="426466">
              <a:spcBef>
                <a:spcPts val="3300"/>
              </a:spcBef>
              <a:defRPr sz="3300"/>
            </a:pPr>
            <a:r>
              <a:t>Less accomplishments/productivity</a:t>
            </a:r>
          </a:p>
          <a:p>
            <a:pPr marL="380111" indent="-380111" defTabSz="426466">
              <a:spcBef>
                <a:spcPts val="3300"/>
              </a:spcBef>
              <a:defRPr sz="3300"/>
            </a:pPr>
            <a:r>
              <a:t>Concentration: Multitasking</a:t>
            </a:r>
          </a:p>
          <a:p>
            <a:pPr marL="380111" indent="-380111" defTabSz="426466">
              <a:spcBef>
                <a:spcPts val="3300"/>
              </a:spcBef>
              <a:defRPr sz="3300"/>
            </a:pPr>
            <a:r>
              <a:t>Sleep deprivation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why?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why? </a:t>
            </a:r>
          </a:p>
        </p:txBody>
      </p:sp>
      <p:sp>
        <p:nvSpPr>
          <p:cNvPr id="142" name="Addictive but not satisfying longterm"/>
          <p:cNvSpPr txBox="1"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Addictive but not satisfying longterm </a:t>
            </a:r>
          </a:p>
        </p:txBody>
      </p:sp>
      <p:pic>
        <p:nvPicPr>
          <p:cNvPr id="143" name="Brown-Butter-Chocolate-Chip-Skillet-Cookies-for-Two-Pizookies-10.jpg" descr="Brown-Butter-Chocolate-Chip-Skillet-Cookies-for-Two-Pizookies-10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583755" y="2319097"/>
            <a:ext cx="4203589" cy="629920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Showroom">
  <a:themeElements>
    <a:clrScheme name="Showroom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8AAB3"/>
      </a:accent1>
      <a:accent2>
        <a:srgbClr val="9A9671"/>
      </a:accent2>
      <a:accent3>
        <a:srgbClr val="D9971A"/>
      </a:accent3>
      <a:accent4>
        <a:srgbClr val="D7620E"/>
      </a:accent4>
      <a:accent5>
        <a:srgbClr val="A61702"/>
      </a:accent5>
      <a:accent6>
        <a:srgbClr val="606B7E"/>
      </a:accent6>
      <a:hlink>
        <a:srgbClr val="0000FF"/>
      </a:hlink>
      <a:folHlink>
        <a:srgbClr val="FF00FF"/>
      </a:folHlink>
    </a:clrScheme>
    <a:fontScheme name="Showroom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Showro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40053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535353"/>
            </a:solidFill>
            <a:effectLst/>
            <a:uFillTx/>
            <a:latin typeface="Gill Sans Light"/>
            <a:ea typeface="Gill Sans Light"/>
            <a:cs typeface="Gill Sans Light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535353"/>
            </a:solidFill>
            <a:effectLst/>
            <a:uFillTx/>
            <a:latin typeface="Gill Sans Light"/>
            <a:ea typeface="Gill Sans Light"/>
            <a:cs typeface="Gill Sans Light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7A9596B9F4334E90FD1055CAAD266E" ma:contentTypeVersion="9" ma:contentTypeDescription="Create a new document." ma:contentTypeScope="" ma:versionID="978c80806aad63c1d4ccedc74d013384">
  <xsd:schema xmlns:xsd="http://www.w3.org/2001/XMLSchema" xmlns:xs="http://www.w3.org/2001/XMLSchema" xmlns:p="http://schemas.microsoft.com/office/2006/metadata/properties" xmlns:ns3="db580473-a3f8-47e9-aa20-0a927044ca80" targetNamespace="http://schemas.microsoft.com/office/2006/metadata/properties" ma:root="true" ma:fieldsID="827a2a45a08df3dda9d2c4891b1a6d9f" ns3:_="">
    <xsd:import namespace="db580473-a3f8-47e9-aa20-0a927044ca8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580473-a3f8-47e9-aa20-0a927044ca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3E2751D-8FAB-4E15-B04B-8ABA6ED2C3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580473-a3f8-47e9-aa20-0a927044ca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2F349EA-AFEF-44A7-8E3E-39E187D065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A3E3D12-9AFB-47FD-9744-C1670B07474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db580473-a3f8-47e9-aa20-0a927044ca80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326</Words>
  <Application>Microsoft Office PowerPoint</Application>
  <PresentationFormat>Custom</PresentationFormat>
  <Paragraphs>72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Century Gothic</vt:lpstr>
      <vt:lpstr>Cochin</vt:lpstr>
      <vt:lpstr>Helvetica</vt:lpstr>
      <vt:lpstr>Helvetica Neue</vt:lpstr>
      <vt:lpstr>Wingdings 3</vt:lpstr>
      <vt:lpstr>Wisp</vt:lpstr>
      <vt:lpstr>Effects of Social Media on Teen Depression and Suicide</vt:lpstr>
      <vt:lpstr>Stats</vt:lpstr>
      <vt:lpstr>2010-2015</vt:lpstr>
      <vt:lpstr>Correlational  not  causal !</vt:lpstr>
      <vt:lpstr>Other Factors</vt:lpstr>
      <vt:lpstr>My Findings</vt:lpstr>
      <vt:lpstr>Risk factors</vt:lpstr>
      <vt:lpstr>Why?</vt:lpstr>
      <vt:lpstr>why? </vt:lpstr>
      <vt:lpstr>PowerPoint Presentation</vt:lpstr>
      <vt:lpstr>Protective Factors</vt:lpstr>
      <vt:lpstr>Protective Factors</vt:lpstr>
      <vt:lpstr>What can be done? </vt:lpstr>
      <vt:lpstr>What can be done?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Effects of Social Media on Teen Depression and Suicide</dc:title>
  <dc:creator>Rastogi, Rajani</dc:creator>
  <cp:lastModifiedBy>Rastogi, Rajani</cp:lastModifiedBy>
  <cp:revision>2</cp:revision>
  <dcterms:modified xsi:type="dcterms:W3CDTF">2019-09-10T18:22:48Z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0x010100C37A9596B9F4334E90FD1055CAAD266E</vt:lpwstr>
  </property>
</Properties>
</file>